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7"/>
  </p:notesMasterIdLst>
  <p:sldIdLst>
    <p:sldId id="256" r:id="rId2"/>
    <p:sldId id="263" r:id="rId3"/>
    <p:sldId id="266" r:id="rId4"/>
    <p:sldId id="267" r:id="rId5"/>
    <p:sldId id="268" r:id="rId6"/>
    <p:sldId id="282" r:id="rId7"/>
    <p:sldId id="298" r:id="rId8"/>
    <p:sldId id="299" r:id="rId9"/>
    <p:sldId id="300" r:id="rId10"/>
    <p:sldId id="301" r:id="rId11"/>
    <p:sldId id="302" r:id="rId12"/>
    <p:sldId id="303" r:id="rId13"/>
    <p:sldId id="305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>
        <p:scale>
          <a:sx n="63" d="100"/>
          <a:sy n="63" d="100"/>
        </p:scale>
        <p:origin x="677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78303-5F0C-4E1C-8C97-980E70C7A4A0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23C2B-7C6B-4DBE-8F9A-A6CBE724806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493ABCE-E7B5-4A22-9820-17296D272431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56BDDF5-FA38-44DB-A766-507249174A3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9362873-D76E-4354-80A9-08220F59E3B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DE19156-54E4-43CB-942B-516541186ED8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55BF3A1-96A5-43D1-9293-015A1E2EE63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CF651C4-6401-4536-8224-DBAAFF2E8F4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8805E5C-0A58-4ED3-BEE5-6EEC045A294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3C2C5C5-F4A7-48D9-A247-51D5924A6FF8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0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7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18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9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9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0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72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3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7FF2-845F-41B9-944F-35B90659B7D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2135575" y="2559902"/>
            <a:ext cx="8013105" cy="128783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ONLINE SHOPPING WEBSITE LIKE FLIPKART</a:t>
            </a:r>
            <a:endParaRPr lang="en-US" b="1" dirty="0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-756954" y="4087550"/>
            <a:ext cx="13655443" cy="3421430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Group Member : </a:t>
            </a:r>
            <a:r>
              <a:rPr lang="en-IN" dirty="0" smtClean="0"/>
              <a:t>06 </a:t>
            </a:r>
            <a:r>
              <a:rPr lang="en-IN" noProof="1"/>
              <a:t>Sagar</a:t>
            </a:r>
            <a:r>
              <a:rPr lang="en-IN" dirty="0"/>
              <a:t> </a:t>
            </a:r>
            <a:r>
              <a:rPr lang="en-IN" noProof="1"/>
              <a:t>Hiraman</a:t>
            </a:r>
            <a:r>
              <a:rPr lang="en-IN" dirty="0"/>
              <a:t> </a:t>
            </a:r>
            <a:r>
              <a:rPr lang="en-IN" noProof="1" smtClean="0"/>
              <a:t>chaughule.</a:t>
            </a:r>
            <a:endParaRPr lang="en-IN" noProof="1"/>
          </a:p>
          <a:p>
            <a:r>
              <a:rPr lang="en-IN" dirty="0"/>
              <a:t>                         </a:t>
            </a:r>
            <a:r>
              <a:rPr lang="en-IN" dirty="0" smtClean="0"/>
              <a:t>53 </a:t>
            </a:r>
            <a:r>
              <a:rPr lang="en-IN" dirty="0" err="1"/>
              <a:t>Shubham</a:t>
            </a:r>
            <a:r>
              <a:rPr lang="en-IN" dirty="0"/>
              <a:t> </a:t>
            </a:r>
            <a:r>
              <a:rPr lang="en-IN" noProof="1"/>
              <a:t>Shivaji </a:t>
            </a:r>
            <a:r>
              <a:rPr lang="en-IN" noProof="1" smtClean="0"/>
              <a:t>Raval.</a:t>
            </a:r>
          </a:p>
          <a:p>
            <a:r>
              <a:rPr lang="en-IN" noProof="1" smtClean="0"/>
              <a:t>                       62 Digambar sawardekar.</a:t>
            </a:r>
          </a:p>
          <a:p>
            <a:r>
              <a:rPr lang="en-IN" noProof="1" smtClean="0"/>
              <a:t>           26 Manish Kadam.</a:t>
            </a:r>
            <a:endParaRPr lang="en-IN" noProof="1"/>
          </a:p>
          <a:p>
            <a:r>
              <a:rPr lang="en-IN" b="1" dirty="0" smtClean="0"/>
              <a:t>Under the guidance of</a:t>
            </a:r>
          </a:p>
          <a:p>
            <a:r>
              <a:rPr lang="en-IN" b="1" dirty="0" smtClean="0"/>
              <a:t>Prof-Mr. </a:t>
            </a:r>
            <a:r>
              <a:rPr lang="en-IN" b="1" dirty="0" err="1" smtClean="0"/>
              <a:t>Anirudh</a:t>
            </a:r>
            <a:r>
              <a:rPr lang="en-IN" b="1" dirty="0" smtClean="0"/>
              <a:t> </a:t>
            </a:r>
            <a:r>
              <a:rPr lang="en-IN" b="1" dirty="0" err="1" smtClean="0"/>
              <a:t>Mangore</a:t>
            </a:r>
            <a:r>
              <a:rPr lang="en-IN" b="1" dirty="0" smtClean="0"/>
              <a:t> sir</a:t>
            </a:r>
          </a:p>
          <a:p>
            <a:endParaRPr lang="en-IN" b="1" dirty="0"/>
          </a:p>
          <a:p>
            <a:r>
              <a:rPr lang="en-IN" b="1" dirty="0" smtClean="0"/>
              <a:t>Academic </a:t>
            </a:r>
            <a:r>
              <a:rPr lang="en-IN" b="1" dirty="0" smtClean="0"/>
              <a:t>year-2021-2022</a:t>
            </a:r>
            <a:endParaRPr lang="en-IN" b="1" dirty="0" smtClean="0"/>
          </a:p>
          <a:p>
            <a:r>
              <a:rPr lang="en-IN" dirty="0" smtClean="0"/>
              <a:t>                                                </a:t>
            </a:r>
            <a:endParaRPr lang="en-IN" dirty="0"/>
          </a:p>
          <a:p>
            <a:r>
              <a:rPr lang="en-IN" dirty="0"/>
              <a:t>              </a:t>
            </a:r>
          </a:p>
        </p:txBody>
      </p:sp>
      <p:pic>
        <p:nvPicPr>
          <p:cNvPr id="2051" name="Picture 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680" y="698595"/>
            <a:ext cx="822325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775" y="630936"/>
            <a:ext cx="962025" cy="34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2849239" y="1973723"/>
            <a:ext cx="6399530" cy="0"/>
          </a:xfrm>
          <a:prstGeom prst="line">
            <a:avLst/>
          </a:prstGeom>
          <a:noFill/>
          <a:ln w="10160">
            <a:solidFill>
              <a:srgbClr val="000000"/>
            </a:solidFill>
            <a:prstDash val="solid"/>
            <a:round/>
            <a:headEnd/>
            <a:tailEnd/>
          </a:ln>
        </p:spPr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49090" y="607118"/>
            <a:ext cx="58194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arajita"/>
                <a:cs typeface="Aparajita"/>
              </a:rPr>
              <a:t>                          GHARDA FOUNDATION’S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18409" y="1145306"/>
            <a:ext cx="8647439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25316" tIns="45720" rIns="1242621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573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arajita"/>
                <a:cs typeface="Aparajita"/>
              </a:rPr>
              <a:t>GHARDA INSTITUTE OF TECHNOLOGY A/P:-LAVEL, TALUKA: KHED,DIST. RATNAGIRI, STATE:MAHARASTRA, PIN:- 415 708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12573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arajita"/>
                <a:cs typeface="Aparajita"/>
              </a:rPr>
              <a:t>TELEPHONE NO:- 02356-262795/97/98  	 FAX NO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:- 02356-262795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15" y="96284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0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41" y="109606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4" y="68428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6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41" y="66006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657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b="1"/>
              <a:t>             Conclusion and Future Scope</a:t>
            </a:r>
            <a:endParaRPr b="1"/>
          </a:p>
        </p:txBody>
      </p:sp>
      <p:sp>
        <p:nvSpPr>
          <p:cNvPr id="6" name="TextBox 5"/>
          <p:cNvSpPr txBox="1"/>
          <p:nvPr/>
        </p:nvSpPr>
        <p:spPr>
          <a:xfrm>
            <a:off x="838199" y="2055980"/>
            <a:ext cx="113538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 sz="2000" dirty="0"/>
              <a:t>can</a:t>
            </a:r>
            <a:r>
              <a:rPr lang="en-US" dirty="0"/>
              <a:t> conclude that we have achieved the main objective of the project and have successfully</a:t>
            </a:r>
            <a:endParaRPr lang="en-IN" dirty="0"/>
          </a:p>
          <a:p>
            <a:r>
              <a:rPr lang="en-US" dirty="0"/>
              <a:t> implemented the project of </a:t>
            </a:r>
            <a:r>
              <a:rPr lang="en-US" dirty="0" smtClean="0"/>
              <a:t>‘Online Shopping Website Like Flipkart’. </a:t>
            </a:r>
            <a:endParaRPr lang="en-US" dirty="0"/>
          </a:p>
          <a:p>
            <a:r>
              <a:rPr lang="en-US" dirty="0"/>
              <a:t>    </a:t>
            </a:r>
            <a:endParaRPr lang="en-IN" dirty="0"/>
          </a:p>
          <a:p>
            <a:r>
              <a:rPr lang="en-US" dirty="0"/>
              <a:t>The Future Scope of this project is listed below:  </a:t>
            </a:r>
          </a:p>
          <a:p>
            <a:endParaRPr lang="en-IN" dirty="0"/>
          </a:p>
          <a:p>
            <a:r>
              <a:rPr lang="en-US" dirty="0"/>
              <a:t>1. That project will help </a:t>
            </a:r>
            <a:r>
              <a:rPr lang="en-US" dirty="0" smtClean="0"/>
              <a:t>the users to get the information of the products which he need and shop them by using online method. </a:t>
            </a:r>
            <a:endParaRPr lang="en-US" dirty="0"/>
          </a:p>
          <a:p>
            <a:endParaRPr lang="en-IN" dirty="0"/>
          </a:p>
          <a:p>
            <a:r>
              <a:rPr lang="en-US" dirty="0"/>
              <a:t>2. The user </a:t>
            </a:r>
            <a:r>
              <a:rPr lang="en-US" dirty="0" smtClean="0"/>
              <a:t> </a:t>
            </a:r>
            <a:r>
              <a:rPr lang="en-US" dirty="0"/>
              <a:t>can easily get the </a:t>
            </a:r>
            <a:r>
              <a:rPr lang="en-US" dirty="0" err="1"/>
              <a:t>i</a:t>
            </a:r>
            <a:r>
              <a:rPr lang="en-IN" dirty="0"/>
              <a:t>n</a:t>
            </a:r>
            <a:r>
              <a:rPr lang="en-US" dirty="0"/>
              <a:t>formation of the </a:t>
            </a:r>
            <a:r>
              <a:rPr lang="en-US" dirty="0" smtClean="0"/>
              <a:t>products which </a:t>
            </a:r>
            <a:r>
              <a:rPr lang="en-US" dirty="0"/>
              <a:t>is require to them.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b="1"/>
              <a:t>                               Reference</a:t>
            </a:r>
            <a:endParaRPr b="1"/>
          </a:p>
        </p:txBody>
      </p:sp>
      <p:sp>
        <p:nvSpPr>
          <p:cNvPr id="3" name="TextBox 2"/>
          <p:cNvSpPr txBox="1"/>
          <p:nvPr/>
        </p:nvSpPr>
        <p:spPr>
          <a:xfrm>
            <a:off x="4488526" y="1802328"/>
            <a:ext cx="7055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www.Google.com</a:t>
            </a:r>
          </a:p>
          <a:p>
            <a:r>
              <a:rPr lang="en-IN" sz="2400" dirty="0"/>
              <a:t>www.</a:t>
            </a:r>
            <a:r>
              <a:rPr lang="en-IN" sz="2400" noProof="1"/>
              <a:t>Youtube</a:t>
            </a:r>
            <a:r>
              <a:rPr lang="en-IN" sz="2400" dirty="0"/>
              <a:t>.com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b="1"/>
              <a:t>                                Index</a:t>
            </a:r>
            <a:endParaRPr b="1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36525"/>
              </p:ext>
            </p:extLst>
          </p:nvPr>
        </p:nvGraphicFramePr>
        <p:xfrm>
          <a:off x="3267416" y="1775887"/>
          <a:ext cx="5657168" cy="483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8784">
                <a:tc>
                  <a:txBody>
                    <a:bodyPr/>
                    <a:lstStyle/>
                    <a:p>
                      <a:r>
                        <a:rPr lang="en-IN"/>
                        <a:t>   </a:t>
                      </a:r>
                      <a:r>
                        <a:rPr lang="en-IN" sz="3200"/>
                        <a:t>Sr.No</a:t>
                      </a:r>
                      <a:endParaRPr lang="en-US" sz="7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/>
                        <a:t>        Content</a:t>
                      </a:r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784">
                <a:tc>
                  <a:txBody>
                    <a:bodyPr/>
                    <a:lstStyle/>
                    <a:p>
                      <a:r>
                        <a:rPr lang="en-IN" sz="2000"/>
                        <a:t>         </a:t>
                      </a:r>
                      <a:r>
                        <a:rPr lang="en-IN" sz="3600"/>
                        <a:t> 1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600"/>
                        <a:t>Introduction</a:t>
                      </a:r>
                      <a:endParaRPr lang="en-US" sz="3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784">
                <a:tc>
                  <a:txBody>
                    <a:bodyPr/>
                    <a:lstStyle/>
                    <a:p>
                      <a:r>
                        <a:rPr lang="en-IN" sz="2000" dirty="0"/>
                        <a:t>         </a:t>
                      </a:r>
                      <a:r>
                        <a:rPr lang="en-IN" sz="2000" dirty="0" smtClean="0"/>
                        <a:t> </a:t>
                      </a:r>
                      <a:r>
                        <a:rPr lang="en-IN" sz="3600" dirty="0" smtClean="0"/>
                        <a:t>2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600" dirty="0" smtClean="0"/>
                        <a:t>Aim of Project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8784">
                <a:tc>
                  <a:txBody>
                    <a:bodyPr/>
                    <a:lstStyle/>
                    <a:p>
                      <a:r>
                        <a:rPr lang="en-IN" sz="3600"/>
                        <a:t>     3</a:t>
                      </a:r>
                      <a:endParaRPr 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600" dirty="0" smtClean="0"/>
                        <a:t>Output</a:t>
                      </a:r>
                      <a:r>
                        <a:rPr lang="en-IN" sz="3600" baseline="0" dirty="0" smtClean="0"/>
                        <a:t> images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784">
                <a:tc>
                  <a:txBody>
                    <a:bodyPr/>
                    <a:lstStyle/>
                    <a:p>
                      <a:r>
                        <a:rPr lang="en-IN" sz="3600"/>
                        <a:t>     4</a:t>
                      </a:r>
                      <a:endParaRPr 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600"/>
                        <a:t>Conclusion and      Future Scope</a:t>
                      </a:r>
                      <a:endParaRPr lang="en-US" sz="3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784">
                <a:tc>
                  <a:txBody>
                    <a:bodyPr/>
                    <a:lstStyle/>
                    <a:p>
                      <a:r>
                        <a:rPr lang="en-IN" sz="3600"/>
                        <a:t>     5</a:t>
                      </a:r>
                      <a:endParaRPr 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600" dirty="0"/>
                        <a:t>References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b="1"/>
              <a:t>                              Introduction</a:t>
            </a:r>
            <a:endParaRPr b="1"/>
          </a:p>
        </p:txBody>
      </p:sp>
      <p:sp>
        <p:nvSpPr>
          <p:cNvPr id="3" name="TextBox 2"/>
          <p:cNvSpPr txBox="1"/>
          <p:nvPr/>
        </p:nvSpPr>
        <p:spPr>
          <a:xfrm>
            <a:off x="207505" y="1940161"/>
            <a:ext cx="11984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entitled as </a:t>
            </a:r>
            <a:r>
              <a:rPr lang="en-US" dirty="0" smtClean="0"/>
              <a:t>“ONLINE SHOPPING WEBSITE LIKE FLIPKART” </a:t>
            </a:r>
            <a:r>
              <a:rPr lang="en-US" dirty="0"/>
              <a:t>is developed by </a:t>
            </a:r>
            <a:r>
              <a:rPr lang="en-US" dirty="0" smtClean="0"/>
              <a:t>T.E </a:t>
            </a:r>
            <a:r>
              <a:rPr lang="en-US" dirty="0"/>
              <a:t>Computer Department students of </a:t>
            </a:r>
            <a:endParaRPr lang="en-US" dirty="0" smtClean="0"/>
          </a:p>
          <a:p>
            <a:r>
              <a:rPr lang="en-US" dirty="0" err="1" smtClean="0"/>
              <a:t>Gharda</a:t>
            </a:r>
            <a:r>
              <a:rPr lang="en-IN" dirty="0"/>
              <a:t> </a:t>
            </a:r>
            <a:r>
              <a:rPr lang="en-US" dirty="0" smtClean="0"/>
              <a:t>Institute </a:t>
            </a:r>
            <a:r>
              <a:rPr lang="en-US" dirty="0"/>
              <a:t>of Technology [GIT].  </a:t>
            </a:r>
          </a:p>
          <a:p>
            <a:r>
              <a:rPr lang="en-US" dirty="0"/>
              <a:t> The project is based on </a:t>
            </a:r>
            <a:r>
              <a:rPr lang="en-US" dirty="0" smtClean="0"/>
              <a:t>“HTML and CSS”  .</a:t>
            </a:r>
          </a:p>
          <a:p>
            <a:endParaRPr lang="en-US" dirty="0"/>
          </a:p>
          <a:p>
            <a:r>
              <a:rPr lang="en-US" dirty="0" smtClean="0"/>
              <a:t> The </a:t>
            </a:r>
            <a:r>
              <a:rPr lang="en-US" noProof="1" smtClean="0"/>
              <a:t>softwares</a:t>
            </a:r>
            <a:r>
              <a:rPr lang="en-US" dirty="0" smtClean="0"/>
              <a:t> used to construct this project are listed below: 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  </a:t>
            </a:r>
            <a:r>
              <a:rPr lang="en-US" dirty="0" smtClean="0"/>
              <a:t>Notepad ++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The output of these program is shown in the google chrome, when we run the program in google chrome , The front page of the website will open the front web page divided into 5 different parts which are as follows: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Header part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List of drop down contents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Advertisement sliders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Products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Footer</a:t>
            </a:r>
            <a:endParaRPr lang="en-US" dirty="0"/>
          </a:p>
          <a:p>
            <a:endParaRPr lang="en-IN" dirty="0"/>
          </a:p>
          <a:p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587" y="558647"/>
            <a:ext cx="12043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The first header part contains the logo of the  website ,search box and search button , login and signup , more option ,and the option of cart with the image of cart.</a:t>
            </a:r>
          </a:p>
          <a:p>
            <a:r>
              <a:rPr lang="en-US" dirty="0" smtClean="0"/>
              <a:t>	Second part contains the drop down list of the different type of products like electronics , home and furniture , TVs and Appliances and many more options  .when user moves the mouse cursor on that option the dropdown list of available items is shown to the user.</a:t>
            </a:r>
          </a:p>
          <a:p>
            <a:r>
              <a:rPr lang="en-US" dirty="0" smtClean="0"/>
              <a:t> 	Third part of this webpage showing the advertisement images to the user ,which are moving automatically after 1 second like the slide show .</a:t>
            </a:r>
          </a:p>
          <a:p>
            <a:r>
              <a:rPr lang="en-US" dirty="0"/>
              <a:t>	</a:t>
            </a:r>
            <a:r>
              <a:rPr lang="en-US" dirty="0" smtClean="0"/>
              <a:t>Fourth part of the page shows the different products with there images that products are , earrings ,  school bags, earphones,  kitchen appliances , mobile , pen drives , teddies. That products are shown with the name of product, star rating, </a:t>
            </a:r>
          </a:p>
          <a:p>
            <a:r>
              <a:rPr lang="en-US" dirty="0" smtClean="0"/>
              <a:t>Price and one button of show details. After clicking on that show details button user will reach at the another webpage which contains all details of the product</a:t>
            </a:r>
          </a:p>
          <a:p>
            <a:r>
              <a:rPr lang="en-US" dirty="0"/>
              <a:t>	</a:t>
            </a:r>
            <a:r>
              <a:rPr lang="en-US" dirty="0" smtClean="0"/>
              <a:t>Fifth  part of this webpage is  the footer part which shows the 4 different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Quick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Follow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Contact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Search</a:t>
            </a:r>
          </a:p>
          <a:p>
            <a:r>
              <a:rPr lang="en-US" dirty="0" smtClean="0"/>
              <a:t>Follow and contact contains the details of the developer.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b="1"/>
              <a:t>                       Aim of the Project</a:t>
            </a:r>
            <a:endParaRPr b="1"/>
          </a:p>
        </p:txBody>
      </p:sp>
      <p:sp>
        <p:nvSpPr>
          <p:cNvPr id="6" name="TextBox 5"/>
          <p:cNvSpPr txBox="1"/>
          <p:nvPr/>
        </p:nvSpPr>
        <p:spPr>
          <a:xfrm>
            <a:off x="340556" y="1834574"/>
            <a:ext cx="1185144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 the help of the project</a:t>
            </a:r>
            <a:r>
              <a:rPr lang="en-IN" sz="2000" dirty="0"/>
              <a:t> </a:t>
            </a:r>
            <a:r>
              <a:rPr lang="en-IN" sz="2000" dirty="0" smtClean="0"/>
              <a:t>“</a:t>
            </a:r>
            <a:r>
              <a:rPr lang="en-US" sz="2000" dirty="0" smtClean="0"/>
              <a:t>ONLINE SHOPPING WEBSITE LIKE FLIPKART</a:t>
            </a:r>
            <a:r>
              <a:rPr lang="en-IN" sz="2000" dirty="0" smtClean="0"/>
              <a:t>" </a:t>
            </a:r>
            <a:r>
              <a:rPr lang="en-US" sz="2000" dirty="0"/>
              <a:t>the user can easily get </a:t>
            </a:r>
            <a:r>
              <a:rPr lang="en-US" sz="2000" dirty="0" smtClean="0"/>
              <a:t>the </a:t>
            </a:r>
            <a:r>
              <a:rPr lang="en-IN" sz="2000" dirty="0" smtClean="0"/>
              <a:t>I</a:t>
            </a:r>
            <a:r>
              <a:rPr lang="en-US" sz="2000" dirty="0" err="1" smtClean="0"/>
              <a:t>nformation</a:t>
            </a:r>
            <a:r>
              <a:rPr lang="en-US" sz="2000" dirty="0" smtClean="0"/>
              <a:t> of </a:t>
            </a:r>
            <a:r>
              <a:rPr lang="en-US" sz="2000" smtClean="0"/>
              <a:t>the </a:t>
            </a:r>
            <a:r>
              <a:rPr lang="en-US" sz="2000" smtClean="0"/>
              <a:t>product</a:t>
            </a:r>
            <a:r>
              <a:rPr lang="en-US" sz="2000" dirty="0" smtClean="0"/>
              <a:t>.</a:t>
            </a:r>
            <a:endParaRPr lang="en-IN" sz="2000" dirty="0"/>
          </a:p>
          <a:p>
            <a:endParaRPr lang="en-IN" sz="2000" dirty="0"/>
          </a:p>
          <a:p>
            <a:r>
              <a:rPr lang="en-US" sz="2000" dirty="0" smtClean="0"/>
              <a:t>The project is made using the HTML and CSS language in the notepad++ , hence the project used by anyone, the user dose not need any programming  Knowledge.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dirty="0" smtClean="0"/>
              <a:t>                 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EditPoints="1"/>
          </p:cNvSpPr>
          <p:nvPr>
            <p:ph type="title"/>
          </p:nvPr>
        </p:nvSpPr>
        <p:spPr>
          <a:xfrm>
            <a:off x="838200" y="-19513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N" b="1"/>
              <a:t>                                  Output</a:t>
            </a:r>
            <a:endParaRPr b="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10" y="105973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01" y="365124"/>
            <a:ext cx="10058400" cy="1566621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1" y="36512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44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79" y="508672"/>
            <a:ext cx="10058400" cy="1423074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9" y="50867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58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59" y="89623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98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372</Words>
  <Application>Microsoft Office PowerPoint</Application>
  <PresentationFormat>Widescreen</PresentationFormat>
  <Paragraphs>80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Aparajita</vt:lpstr>
      <vt:lpstr>Arial</vt:lpstr>
      <vt:lpstr>Calibri</vt:lpstr>
      <vt:lpstr>Calibri Light</vt:lpstr>
      <vt:lpstr>Times New Roman</vt:lpstr>
      <vt:lpstr>Office Theme</vt:lpstr>
      <vt:lpstr>ONLINE SHOPPING WEBSITE LIKE FLIPKART</vt:lpstr>
      <vt:lpstr>                                Index</vt:lpstr>
      <vt:lpstr>                              Introduction</vt:lpstr>
      <vt:lpstr>PowerPoint Presentation</vt:lpstr>
      <vt:lpstr>                       Aim of the Project</vt:lpstr>
      <vt:lpstr>                                 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Conclusion and Future Scope</vt:lpstr>
      <vt:lpstr>                               Reference</vt:lpstr>
    </vt:vector>
  </TitlesOfParts>
  <Company>Mobile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Digambar Sawardekar</dc:creator>
  <cp:lastModifiedBy>Sagar</cp:lastModifiedBy>
  <cp:revision>28</cp:revision>
  <dcterms:created xsi:type="dcterms:W3CDTF">2020-12-07T06:10:03Z</dcterms:created>
  <dcterms:modified xsi:type="dcterms:W3CDTF">2021-09-16T09:27:00Z</dcterms:modified>
</cp:coreProperties>
</file>